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1" r:id="rId2"/>
  </p:sldMasterIdLst>
  <p:sldIdLst>
    <p:sldId id="256" r:id="rId3"/>
    <p:sldId id="270" r:id="rId4"/>
    <p:sldId id="271" r:id="rId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90BA561-03F1-426B-A877-CBB87B259948}">
          <p14:sldIdLst>
            <p14:sldId id="256"/>
          </p14:sldIdLst>
        </p14:section>
        <p14:section name="Sección sin título" id="{8FBEF33B-96FE-4BFA-A961-41672A3FE4DA}">
          <p14:sldIdLst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14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98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"/>
            <a:ext cx="9144000" cy="57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4"/>
            <a:ext cx="9144000" cy="56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5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0143"/>
          <a:stretch/>
        </p:blipFill>
        <p:spPr>
          <a:xfrm>
            <a:off x="31086" y="1095591"/>
            <a:ext cx="1808258" cy="32111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819" y="3683535"/>
            <a:ext cx="2987472" cy="175162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259408" y="4742658"/>
            <a:ext cx="29874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Según UNAM-ECOSUR </a:t>
            </a:r>
          </a:p>
          <a:p>
            <a:r>
              <a:rPr lang="es-MX" sz="1400" dirty="0" smtClean="0"/>
              <a:t>Aumento de carga orgánica, fue 6 veces en 2016. </a:t>
            </a:r>
            <a:endParaRPr lang="es-MX" sz="1400" dirty="0"/>
          </a:p>
        </p:txBody>
      </p:sp>
      <p:sp>
        <p:nvSpPr>
          <p:cNvPr id="15" name="Rectángulo 14"/>
          <p:cNvSpPr/>
          <p:nvPr/>
        </p:nvSpPr>
        <p:spPr>
          <a:xfrm>
            <a:off x="1352215" y="2861949"/>
            <a:ext cx="2518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600" dirty="0"/>
              <a:t>Ruptura del sistema hidrológico </a:t>
            </a:r>
            <a:r>
              <a:rPr lang="es-MX" sz="1600" dirty="0" smtClean="0"/>
              <a:t>por la forma de la ciudad</a:t>
            </a:r>
            <a:endParaRPr lang="es-MX" sz="16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07" y="1408317"/>
            <a:ext cx="2467880" cy="185091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589468" y="3259978"/>
            <a:ext cx="3043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MX" dirty="0" smtClean="0"/>
              <a:t>Impacto a estromatolitos </a:t>
            </a:r>
          </a:p>
          <a:p>
            <a:pPr lvl="1" algn="ctr"/>
            <a:r>
              <a:rPr lang="es-MX" dirty="0" smtClean="0"/>
              <a:t>(datos)</a:t>
            </a:r>
            <a:endParaRPr lang="es-MX" dirty="0"/>
          </a:p>
        </p:txBody>
      </p:sp>
      <p:sp>
        <p:nvSpPr>
          <p:cNvPr id="19" name="Rectángulo 18"/>
          <p:cNvSpPr/>
          <p:nvPr/>
        </p:nvSpPr>
        <p:spPr>
          <a:xfrm>
            <a:off x="6796791" y="1456154"/>
            <a:ext cx="2276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Contaminación por hidrocarburos (datos)</a:t>
            </a:r>
            <a:endParaRPr lang="es-MX" sz="1600" dirty="0"/>
          </a:p>
        </p:txBody>
      </p:sp>
      <p:sp>
        <p:nvSpPr>
          <p:cNvPr id="2" name="Rectángulo redondeado 1"/>
          <p:cNvSpPr/>
          <p:nvPr/>
        </p:nvSpPr>
        <p:spPr>
          <a:xfrm>
            <a:off x="-193638" y="-86060"/>
            <a:ext cx="9595822" cy="1432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729" y="959868"/>
            <a:ext cx="1843820" cy="18438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" y="62853"/>
            <a:ext cx="1871831" cy="8387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7003" y="-71357"/>
            <a:ext cx="2354985" cy="14606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9203" y="4200992"/>
            <a:ext cx="142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Cuerpo de agua dulce. 60 km de longitud</a:t>
            </a:r>
            <a:endParaRPr lang="es-MX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72963" y="125391"/>
            <a:ext cx="7089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IMPACTOS DEL TURISMO EN </a:t>
            </a:r>
          </a:p>
          <a:p>
            <a:pPr algn="ctr"/>
            <a:r>
              <a:rPr lang="es-MX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 LAGUNA DE BACALAR, Q. ROO</a:t>
            </a:r>
            <a:r>
              <a:rPr lang="es-MX" sz="2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  <a:endParaRPr lang="es-MX" sz="2000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3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792" y="-102530"/>
            <a:ext cx="9608129" cy="14448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5003" y="435242"/>
            <a:ext cx="224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Logotipo propio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399850" y="414122"/>
            <a:ext cx="411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cuerpo de agua de incidencia y ubicación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53296" y="1695453"/>
            <a:ext cx="171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Forma del cuerpo de agua y dato general del mismo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740955" y="1695452"/>
            <a:ext cx="1718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Gráficas y cuadros de información de degradación por impacto del turismo indiscriminado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255274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88</Words>
  <Application>Microsoft Office PowerPoint</Application>
  <PresentationFormat>Presentación en pantalla (16:10)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Adobe Heiti Std R</vt:lpstr>
      <vt:lpstr>Arial</vt:lpstr>
      <vt:lpstr>Calibri</vt:lpstr>
      <vt:lpstr>1_Tema de Office</vt:lpstr>
      <vt:lpstr>2_Tema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</dc:creator>
  <cp:lastModifiedBy>silvana ibarra</cp:lastModifiedBy>
  <cp:revision>44</cp:revision>
  <dcterms:created xsi:type="dcterms:W3CDTF">2019-01-23T17:49:29Z</dcterms:created>
  <dcterms:modified xsi:type="dcterms:W3CDTF">2019-02-17T15:53:39Z</dcterms:modified>
</cp:coreProperties>
</file>